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3" autoAdjust="0"/>
    <p:restoredTop sz="94660"/>
  </p:normalViewPr>
  <p:slideViewPr>
    <p:cSldViewPr>
      <p:cViewPr varScale="1">
        <p:scale>
          <a:sx n="88" d="100"/>
          <a:sy n="88" d="100"/>
        </p:scale>
        <p:origin x="68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BAA8-ADDE-4290-A9BE-D64DC1002B1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5F6F6-A11E-4DE0-B2DB-03E2E9A594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are the bare bones of any HTML document. Any content contained in the head tag is hidden, while</a:t>
            </a:r>
          </a:p>
          <a:p>
            <a:r>
              <a:rPr lang="en-US" dirty="0"/>
              <a:t>any content within the body tag will be visible.</a:t>
            </a:r>
          </a:p>
          <a:p>
            <a:endParaRPr lang="en-US" dirty="0"/>
          </a:p>
          <a:p>
            <a:r>
              <a:rPr lang="en-US" dirty="0"/>
              <a:t>&lt;&lt; Refer to LC exercise 1: Review &gt;&gt;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&lt;&lt; Refer to LC exercise 2: Self-Closing Tags &gt;&gt;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&lt;&lt; Refer to LC exercise 3: Headers &gt;&gt;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&lt;&lt; Refer to LC exercise 4: Deleted/Inserted Text &gt;&gt;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&lt;&lt; Refer to LC exercise 5: Superscript &amp; Subscript &gt;&gt;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5F6F6-A11E-4DE0-B2DB-03E2E9A594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eveloper.mozilla.org/en-US/docs/Web/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8280" cy="5120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112" y="0"/>
            <a:ext cx="2468880" cy="1763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7240" y="1307592"/>
            <a:ext cx="3653790" cy="415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SOFTWARE DEVELOPMENT PROFESSIONAL PROGRAM</a:t>
            </a:r>
            <a:endParaRPr lang="en-US"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777240" y="1600200"/>
            <a:ext cx="5120640" cy="9194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600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Introduction to HTML</a:t>
            </a:r>
            <a:endParaRPr lang="en-US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77240" y="3063240"/>
            <a:ext cx="5120640" cy="57658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sz="18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4960" y="3081528"/>
            <a:ext cx="3703320" cy="2015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All Kinds of Text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871" y="1381125"/>
            <a:ext cx="3571875" cy="2952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92" y="1581747"/>
            <a:ext cx="3785616" cy="2551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Formatting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0" y="2371598"/>
            <a:ext cx="186766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Page formatting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0" y="2811018"/>
            <a:ext cx="404050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Soon we'll learn that a lot of this can be done with CSS, too!</a:t>
            </a:r>
            <a:endParaRPr lang="en-US" sz="15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818348"/>
            <a:ext cx="3785616" cy="2078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Attributes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2013308"/>
            <a:ext cx="3785616" cy="16883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162578"/>
            <a:ext cx="3785616" cy="4012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0" y="2655293"/>
            <a:ext cx="2526030" cy="6314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href doesn't work on img!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0" y="3103857"/>
            <a:ext cx="2249805" cy="6314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src doesn't work on a!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Attributes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922453"/>
            <a:ext cx="3785616" cy="1870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313823"/>
            <a:ext cx="3785616" cy="3974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0" y="2711313"/>
            <a:ext cx="4114800" cy="8727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Some attributes are universal (e.g., id, class).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Multiple Choice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136902"/>
            <a:ext cx="603961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How do we know which attributes are accepted by a tag?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576322"/>
            <a:ext cx="309372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  A. Memorize them for each tag.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872486"/>
            <a:ext cx="270510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  B. Look up documentation.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168650"/>
            <a:ext cx="396811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  C. Guess and check until you figure it out.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457200" y="3464814"/>
            <a:ext cx="312420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  D. Use only universal attributes.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Quiz: Multiple Choice Answers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070227"/>
            <a:ext cx="603961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How do we know which attributes are accepted by a tag?</a:t>
            </a:r>
            <a:endParaRPr lang="en-US"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" y="2509647"/>
            <a:ext cx="344297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A. Memorize them for each tag.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839149"/>
            <a:ext cx="295910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32CD32"/>
                </a:solidFill>
                <a:latin typeface="Arial" pitchFamily="34" charset="0"/>
                <a:cs typeface="Arial" pitchFamily="34" charset="0"/>
              </a:rPr>
              <a:t> ✅  B. Look up documentation.</a:t>
            </a:r>
            <a:endParaRPr lang="en-US" sz="15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3168650"/>
            <a:ext cx="431736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C. Guess and check until you figure it out.</a:t>
            </a:r>
            <a:endParaRPr lang="en-US" sz="1500" dirty="0"/>
          </a:p>
        </p:txBody>
      </p:sp>
      <p:sp>
        <p:nvSpPr>
          <p:cNvPr id="12" name="Object 12"/>
          <p:cNvSpPr txBox="1"/>
          <p:nvPr/>
        </p:nvSpPr>
        <p:spPr>
          <a:xfrm>
            <a:off x="457200" y="3498152"/>
            <a:ext cx="347345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 🚫  D. Use only universal attributes.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Documentation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0808" y="2000250"/>
            <a:ext cx="3048000" cy="17145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792" y="2195068"/>
            <a:ext cx="4080256" cy="817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800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It's not like the movies...</a:t>
            </a:r>
            <a:endParaRPr lang="en-US" sz="2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784348"/>
            <a:ext cx="408508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In real-life, documentation is a lifeline!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3223768"/>
            <a:ext cx="3248025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For all programming-not just HTML!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Documentation</a:t>
            </a:r>
            <a:endParaRPr lang="en-US"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4572000" y="2260854"/>
            <a:ext cx="201168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Great places to start:</a:t>
            </a:r>
            <a:endParaRPr lang="en-US" sz="1500" dirty="0"/>
          </a:p>
        </p:txBody>
      </p:sp>
      <p:sp>
        <p:nvSpPr>
          <p:cNvPr id="9" name="Object 9"/>
          <p:cNvSpPr txBox="1"/>
          <p:nvPr/>
        </p:nvSpPr>
        <p:spPr>
          <a:xfrm>
            <a:off x="4572000" y="2557018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W3Schools (w3schools.com)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Mozilla Developer Network (developer.mozilla.org)</a:t>
            </a:r>
            <a:endParaRPr lang="en-US" sz="1800" dirty="0"/>
          </a:p>
        </p:txBody>
      </p:sp>
      <p:sp>
        <p:nvSpPr>
          <p:cNvPr id="10" name="Object 10"/>
          <p:cNvSpPr txBox="1"/>
          <p:nvPr/>
        </p:nvSpPr>
        <p:spPr>
          <a:xfrm>
            <a:off x="621792" y="2371598"/>
            <a:ext cx="4199382" cy="5765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So, who makes HTML documentation?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621792" y="2811018"/>
            <a:ext cx="3975735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Major industry groups that create tutorials or make internet browsers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Documentation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044548"/>
            <a:ext cx="8229600" cy="13002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7200" y="3344825"/>
            <a:ext cx="639699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Open a new tab in your browser and visit the Mozilla Developer Network:</a:t>
            </a:r>
            <a:endParaRPr lang="en-US" sz="1500"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3640989"/>
            <a:ext cx="3793236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0B0000"/>
                </a:solidFill>
                <a:hlinkClick r:id="rId7"/>
              </a:rPr>
              <a:t>https://developer.mozilla.org/en-US/docs/Web/HTML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Learning Objectives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680" y="1517142"/>
            <a:ext cx="4572000" cy="4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8680" y="1942338"/>
            <a:ext cx="4442816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Describe the format of an HTML document.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Name several common HTML tags, including links, images, and text.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Tell the difference between tags, their attributes, and their content.</a:t>
            </a:r>
            <a:endParaRPr lang="en-US" sz="18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208" y="1202436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Review!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792" y="1659353"/>
            <a:ext cx="3785616" cy="23962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76038" y="227990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DOCTYPE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The HTML skeleton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Head</a:t>
            </a:r>
            <a:r>
              <a:rPr lang="en-US" sz="16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 and body sections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Review!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810777"/>
            <a:ext cx="3785616" cy="20934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44668" y="2523236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Title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Meta-information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Let's Review!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792" y="1922453"/>
            <a:ext cx="3785616" cy="18700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833747" y="2356104"/>
            <a:ext cx="4000000" cy="457200"/>
          </a:xfrm>
          <a:prstGeom prst="rect">
            <a:avLst/>
          </a:prstGeom>
          <a:noFill/>
        </p:spPr>
        <p:txBody>
          <a:bodyPr wrap="square" rtlCol="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Comments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Attributes</a:t>
            </a:r>
          </a:p>
          <a:p>
            <a:r>
              <a:rPr lang="en-US" sz="18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Links to external resources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Self-Closing Tags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792" y="2013308"/>
            <a:ext cx="3785616" cy="16883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72000" y="2111248"/>
            <a:ext cx="4194810" cy="10337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8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Some HTML tags don't have content, so they do not need a separate closing tag.</a:t>
            </a:r>
            <a:endParaRPr lang="en-US" sz="1800" dirty="0"/>
          </a:p>
        </p:txBody>
      </p:sp>
      <p:sp>
        <p:nvSpPr>
          <p:cNvPr id="11" name="Object 11"/>
          <p:cNvSpPr txBox="1"/>
          <p:nvPr/>
        </p:nvSpPr>
        <p:spPr>
          <a:xfrm>
            <a:off x="4572000" y="3007868"/>
            <a:ext cx="2838450" cy="733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Examples are img, meta, hr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All Kinds of Text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8008" y="1190625"/>
            <a:ext cx="2133600" cy="3333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92" y="1615818"/>
            <a:ext cx="3785616" cy="24833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All Kinds of Text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560" y="457200"/>
            <a:ext cx="457200" cy="457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871" y="1481138"/>
            <a:ext cx="3571875" cy="2752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92" y="2054214"/>
            <a:ext cx="3785616" cy="12189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1792" y="3364622"/>
            <a:ext cx="3432810" cy="4790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Preferred, semantic (meaningful) tags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685800" cy="685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777240"/>
            <a:ext cx="685800" cy="6858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032" y="896112"/>
            <a:ext cx="320040" cy="320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680" y="228600"/>
            <a:ext cx="1653540" cy="4409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2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Introduction to HTML</a:t>
            </a:r>
            <a:endParaRPr lang="en-US" sz="12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914400"/>
            <a:ext cx="411480" cy="411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655" y="320040"/>
            <a:ext cx="8412480" cy="6908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>
                <a:solidFill>
                  <a:srgbClr val="176CEE"/>
                </a:solidFill>
                <a:latin typeface="Arial" pitchFamily="34" charset="0"/>
                <a:cs typeface="Arial" pitchFamily="34" charset="0"/>
              </a:rPr>
              <a:t>All Kinds of Text</a:t>
            </a:r>
            <a:endParaRPr lang="en-US" sz="2700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6996" y="1390650"/>
            <a:ext cx="3095625" cy="2933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792" y="1896501"/>
            <a:ext cx="3785616" cy="134389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1792" y="3331835"/>
            <a:ext cx="3893820" cy="66954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500" dirty="0">
                <a:solidFill>
                  <a:srgbClr val="0B0000"/>
                </a:solidFill>
                <a:latin typeface="Arial" pitchFamily="34" charset="0"/>
                <a:cs typeface="Arial" pitchFamily="34" charset="0"/>
              </a:rPr>
              <a:t>General use tags, only when semantic tags don't fit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On-screen Show (16:9)</PresentationFormat>
  <Paragraphs>89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Daniela Aguado</cp:lastModifiedBy>
  <cp:revision>1</cp:revision>
  <dcterms:created xsi:type="dcterms:W3CDTF">2023-05-26T12:07:32Z</dcterms:created>
  <dcterms:modified xsi:type="dcterms:W3CDTF">2023-05-26T16:50:17Z</dcterms:modified>
</cp:coreProperties>
</file>